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8975" y="3108325"/>
            <a:ext cx="319405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0" y="1492250"/>
            <a:ext cx="11417300" cy="387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53080" y="488632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04505" y="488632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66495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44115" y="2138045"/>
            <a:ext cx="93662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71210" y="2138045"/>
            <a:ext cx="93662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8290" y="2138045"/>
            <a:ext cx="93662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63015" y="5799455"/>
            <a:ext cx="93662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34485" y="5799455"/>
            <a:ext cx="93662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80885" y="5799455"/>
            <a:ext cx="93662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59975" y="5799455"/>
            <a:ext cx="93662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2019300"/>
            <a:ext cx="115506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225" y="3219450"/>
            <a:ext cx="1758950" cy="161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490" y="3267075"/>
            <a:ext cx="1879600" cy="163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" y="1341120"/>
            <a:ext cx="11845925" cy="4481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26155" y="3086100"/>
            <a:ext cx="8547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83790" y="3717290"/>
            <a:ext cx="52514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9945" y="4363720"/>
            <a:ext cx="52514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6155" y="5002530"/>
            <a:ext cx="52514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